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6"/>
  </p:normalViewPr>
  <p:slideViewPr>
    <p:cSldViewPr snapToGrid="0" snapToObjects="1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766EE-8FD8-5340-9915-A2C48B7E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188E9-38A3-844B-9F50-28B4C4B7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BEC07-523A-FC41-85D9-8D4AD4E2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This is the title slide. It depicts an abstract green and blue chart and the words &quot;the power of IR&quot;">
            <a:extLst>
              <a:ext uri="{FF2B5EF4-FFF2-40B4-BE49-F238E27FC236}">
                <a16:creationId xmlns:a16="http://schemas.microsoft.com/office/drawing/2014/main" id="{999B2149-57D4-42E9-A692-53D631CAF8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7B18EAD-F8A5-44B2-92AE-F029B6A0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925" y="4422775"/>
            <a:ext cx="7467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90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DA54-CF20-0C4C-BB83-6AEA1789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D02C8-CA52-A94F-A98A-7FC5C2093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464DA-6F08-4F48-AFEA-AC105F65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D33FE-F1B7-8D49-8AF6-EBD71525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89222-5871-E24A-BA04-C3724670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D3AC23-E94B-5A48-9D0C-DD4104EE0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A27DC-8ACD-4644-B37E-CD825D317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602A-D791-404D-ACA7-216D0BEE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4FD05-0E0D-2446-9981-F430B615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F72DC-F9CD-5A4E-BFEA-661EE1BD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4D5D-5AE0-8342-9CA4-708A68690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42F6C-E65A-3C40-88BF-02C3A4BF0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BF849-496F-B94A-8938-B7F95CDE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DDED7-DC2A-AB46-AE69-A99EDAFC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7C156-725C-084A-8E5E-43129F25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D9EBC04-29E9-4B7A-91AD-F19A2309A7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5B659B-A6EE-1B47-B0CF-458F1CB6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13A2D-F8AD-D542-8458-CDB28902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2C0A7-39AB-3449-AB67-D54356E3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2574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568571-628F-1E4A-9C81-A8D964947C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3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3B20-5AA2-FE43-A504-E2A1EBFEB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94C36-3C02-754D-81E2-9269085D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042DC-EA6E-684A-96EB-0A2A8DE3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40145-7835-9A4A-9ED3-5304040C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05755-D14E-7544-BD6B-039A0D05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9470-31D5-8041-96F1-4F01FFDF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76D18-FFA7-084D-8EB1-70CD73019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4A760-07E3-4E46-B180-71DE62929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D2EAA-D836-C041-9083-CBAB78BD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9A4CF-FD42-9147-82E3-1CA0DC42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3FF65-A84B-BF49-88C5-7482AC56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6B09-2CCA-E946-87FF-7ECEA5458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A1D-19A2-6A43-970D-408DA83C7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C7305-C622-A14A-9DCC-7AF227B30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1593D-19B5-DB41-ABDB-A1AFF386F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7F3CC6-685C-B042-B7A9-FFBB20ECF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F95A34-C9FA-3D49-8DA0-B4D9E39B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49EFC-0030-0E4B-B70B-E919ED47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D81CD0-3884-B343-A689-F6BA325D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77DD-D460-0F45-A62E-4558E2FD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E476F-D215-B04A-9E58-0B6DD698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BCD6F-14C7-E240-8BF2-C74E4F0C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C780A-27CE-3B4A-8A63-23F64109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5B25-8119-914C-B198-2F08A4A8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FF0A7-DC30-CD47-83E3-FC4F2B468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ECF0F-709F-044D-9E23-EC45E503F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D1BFB-94DC-A043-B284-6694DD327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5FB29-167B-874E-9E2E-1F9F49D16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40605-FD79-E842-BA27-2D77283A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3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A3B4-2FF3-4949-A37D-2A63F9F0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35823-7371-0749-8B5A-F7518BB4F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48A27-AB85-C84B-904E-A62DD93DD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87FAC-691F-3145-8205-8E39F886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9C5E77D-4E6D-C440-93F5-BC21AAB421B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09FE2-CA0C-7640-AFC3-D9F5D1C4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217E0-F74E-5247-8100-B4FF2AD2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68571-628F-1E4A-9C81-A8D964947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7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A0D63B4-D90D-4CA7-B51C-3628136A90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58A93-1DBE-CF49-ACA7-5EC3B7FE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9788A-222B-0049-8487-1F3C953B0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EE831-D030-EE45-B979-3032699D3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2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6568571-628F-1E4A-9C81-A8D964947C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is is the title slide. It depicts an abstract green and blue chart and the words &quot;the power of IR&quot;">
            <a:extLst>
              <a:ext uri="{FF2B5EF4-FFF2-40B4-BE49-F238E27FC236}">
                <a16:creationId xmlns:a16="http://schemas.microsoft.com/office/drawing/2014/main" id="{26E8DA76-61F8-6D40-8A45-FB1D0A98C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144D77-7AE4-064A-AC6C-0EF281169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3" y="4407427"/>
            <a:ext cx="8263467" cy="1739371"/>
          </a:xfrm>
        </p:spPr>
        <p:txBody>
          <a:bodyPr anchor="t"/>
          <a:lstStyle/>
          <a:p>
            <a:pPr algn="l"/>
            <a:r>
              <a:rPr lang="en-US">
                <a:solidFill>
                  <a:schemeClr val="bg1"/>
                </a:solidFill>
                <a:latin typeface="Trade Gothic Condensed No. 18" pitchFamily="2" charset="0"/>
              </a:rPr>
              <a:t>Presentation Title: </a:t>
            </a:r>
            <a:br>
              <a:rPr lang="en-US">
                <a:solidFill>
                  <a:schemeClr val="bg1"/>
                </a:solidFill>
                <a:latin typeface="Trade Gothic Condensed No. 18" pitchFamily="2" charset="0"/>
              </a:rPr>
            </a:br>
            <a:r>
              <a:rPr lang="en-US">
                <a:solidFill>
                  <a:schemeClr val="bg1"/>
                </a:solidFill>
                <a:latin typeface="Trade Gothic Condensed No. 18" pitchFamily="2" charset="0"/>
              </a:rPr>
              <a:t>One </a:t>
            </a:r>
            <a:r>
              <a:rPr lang="en-US" dirty="0">
                <a:solidFill>
                  <a:schemeClr val="bg1"/>
                </a:solidFill>
                <a:latin typeface="Trade Gothic Condensed No. 18" pitchFamily="2" charset="0"/>
              </a:rPr>
              <a:t>or Two Lines</a:t>
            </a:r>
          </a:p>
        </p:txBody>
      </p:sp>
    </p:spTree>
    <p:extLst>
      <p:ext uri="{BB962C8B-B14F-4D97-AF65-F5344CB8AC3E}">
        <p14:creationId xmlns:p14="http://schemas.microsoft.com/office/powerpoint/2010/main" val="90821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4DADF-9EAA-4BF0-AA25-F824ECDE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5D6E6ED-9582-4828-B814-4CA65448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62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Trade Gothic Condensed No. 18</vt:lpstr>
      <vt:lpstr>Office Theme</vt:lpstr>
      <vt:lpstr>Presentation Title:  One or Two Lines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Can Be One or Two Lines</dc:title>
  <dc:creator>Colby Waller</dc:creator>
  <cp:lastModifiedBy>Shannon Potter</cp:lastModifiedBy>
  <cp:revision>3</cp:revision>
  <dcterms:created xsi:type="dcterms:W3CDTF">2018-11-05T22:41:54Z</dcterms:created>
  <dcterms:modified xsi:type="dcterms:W3CDTF">2019-02-13T21:22:24Z</dcterms:modified>
</cp:coreProperties>
</file>