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5" d="100"/>
          <a:sy n="35" d="100"/>
        </p:scale>
        <p:origin x="99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"/>
          <p:cNvSpPr/>
          <p:nvPr/>
        </p:nvSpPr>
        <p:spPr>
          <a:xfrm>
            <a:off x="9016" y="-7372"/>
            <a:ext cx="7841227" cy="13730744"/>
          </a:xfrm>
          <a:prstGeom prst="rect">
            <a:avLst/>
          </a:prstGeom>
          <a:solidFill>
            <a:srgbClr val="F1F2E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17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4081" y="10915523"/>
            <a:ext cx="4090301" cy="1905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4947" y="4371449"/>
            <a:ext cx="17815674" cy="11780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63662" y="1048742"/>
            <a:ext cx="15098142" cy="2567649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Presentation 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9725987" y="3903910"/>
            <a:ext cx="14529491" cy="335130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8000" spc="-159">
                <a:solidFill>
                  <a:srgbClr val="5799B8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"/>
          <p:cNvSpPr/>
          <p:nvPr/>
        </p:nvSpPr>
        <p:spPr>
          <a:xfrm>
            <a:off x="9016" y="12511796"/>
            <a:ext cx="14468985" cy="1211576"/>
          </a:xfrm>
          <a:prstGeom prst="rect">
            <a:avLst/>
          </a:prstGeom>
          <a:solidFill>
            <a:srgbClr val="F1F2E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3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808080"/>
                </a:solidFill>
              </a:defRPr>
            </a:lvl1pPr>
          </a:lstStyle>
          <a:p>
            <a:r>
              <a:t>Slide Subtitle</a:t>
            </a:r>
          </a:p>
        </p:txBody>
      </p:sp>
      <p:sp>
        <p:nvSpPr>
          <p:cNvPr id="3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21971000" cy="6053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  <a:lvl2pPr>
              <a:defRPr>
                <a:solidFill>
                  <a:srgbClr val="808080"/>
                </a:solidFill>
              </a:defRPr>
            </a:lvl2pPr>
            <a:lvl3pPr>
              <a:defRPr>
                <a:solidFill>
                  <a:srgbClr val="808080"/>
                </a:solidFill>
              </a:defRPr>
            </a:lvl3pPr>
            <a:lvl4pPr>
              <a:defRPr>
                <a:solidFill>
                  <a:srgbClr val="808080"/>
                </a:solidFill>
              </a:defRPr>
            </a:lvl4pPr>
            <a:lvl5pPr>
              <a:defRPr>
                <a:solidFill>
                  <a:srgbClr val="808080"/>
                </a:solidFill>
              </a:defRPr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pic>
        <p:nvPicPr>
          <p:cNvPr id="32" name="Image" descr="Image"/>
          <p:cNvPicPr>
            <a:picLocks noChangeAspect="1"/>
          </p:cNvPicPr>
          <p:nvPr/>
        </p:nvPicPr>
        <p:blipFill>
          <a:blip r:embed="rId2"/>
          <a:srcRect t="4888" r="12103" b="28546"/>
          <a:stretch>
            <a:fillRect/>
          </a:stretch>
        </p:blipFill>
        <p:spPr>
          <a:xfrm>
            <a:off x="1256262" y="12718277"/>
            <a:ext cx="6173915" cy="795140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Rectangle"/>
          <p:cNvSpPr/>
          <p:nvPr/>
        </p:nvSpPr>
        <p:spPr>
          <a:xfrm>
            <a:off x="21304333" y="12511796"/>
            <a:ext cx="3079667" cy="1211576"/>
          </a:xfrm>
          <a:prstGeom prst="rect">
            <a:avLst/>
          </a:prstGeom>
          <a:solidFill>
            <a:srgbClr val="7BB09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4" name="Rectangle"/>
          <p:cNvSpPr/>
          <p:nvPr/>
        </p:nvSpPr>
        <p:spPr>
          <a:xfrm>
            <a:off x="18002333" y="12511796"/>
            <a:ext cx="3079667" cy="1211576"/>
          </a:xfrm>
          <a:prstGeom prst="rect">
            <a:avLst/>
          </a:prstGeom>
          <a:solidFill>
            <a:srgbClr val="36465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5" name="Rectangle"/>
          <p:cNvSpPr/>
          <p:nvPr/>
        </p:nvSpPr>
        <p:spPr>
          <a:xfrm>
            <a:off x="14700333" y="12511796"/>
            <a:ext cx="3079667" cy="1211576"/>
          </a:xfrm>
          <a:prstGeom prst="rect">
            <a:avLst/>
          </a:prstGeom>
          <a:solidFill>
            <a:srgbClr val="E1735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"/>
          <p:cNvSpPr/>
          <p:nvPr/>
        </p:nvSpPr>
        <p:spPr>
          <a:xfrm>
            <a:off x="9016" y="-7372"/>
            <a:ext cx="7841227" cy="13730744"/>
          </a:xfrm>
          <a:prstGeom prst="rect">
            <a:avLst/>
          </a:prstGeom>
          <a:solidFill>
            <a:srgbClr val="F1F2E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4" name="Section Title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9954587" y="1853384"/>
            <a:ext cx="14529491" cy="812844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8000" spc="-159">
                <a:solidFill>
                  <a:srgbClr val="5799B8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pic>
        <p:nvPicPr>
          <p:cNvPr id="45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4081" y="10915523"/>
            <a:ext cx="4090301" cy="1905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6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4947" y="4371449"/>
            <a:ext cx="17815674" cy="11780675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55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808080"/>
                </a:solidFill>
              </a:defRPr>
            </a:lvl1pPr>
          </a:lstStyle>
          <a:p>
            <a:r>
              <a:t>Slide Subtitle</a:t>
            </a:r>
          </a:p>
        </p:txBody>
      </p:sp>
      <p:sp>
        <p:nvSpPr>
          <p:cNvPr id="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Rectangle"/>
          <p:cNvSpPr/>
          <p:nvPr/>
        </p:nvSpPr>
        <p:spPr>
          <a:xfrm>
            <a:off x="9016" y="12511796"/>
            <a:ext cx="14468985" cy="1211576"/>
          </a:xfrm>
          <a:prstGeom prst="rect">
            <a:avLst/>
          </a:prstGeom>
          <a:solidFill>
            <a:srgbClr val="F1F2E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4" name="Image" descr="Image"/>
          <p:cNvPicPr>
            <a:picLocks noChangeAspect="1"/>
          </p:cNvPicPr>
          <p:nvPr/>
        </p:nvPicPr>
        <p:blipFill>
          <a:blip r:embed="rId7"/>
          <a:srcRect t="4888" r="12103" b="28546"/>
          <a:stretch>
            <a:fillRect/>
          </a:stretch>
        </p:blipFill>
        <p:spPr>
          <a:xfrm>
            <a:off x="1256262" y="12718277"/>
            <a:ext cx="6173915" cy="79514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Rectangle"/>
          <p:cNvSpPr/>
          <p:nvPr/>
        </p:nvSpPr>
        <p:spPr>
          <a:xfrm>
            <a:off x="21304333" y="12511796"/>
            <a:ext cx="3079667" cy="1211576"/>
          </a:xfrm>
          <a:prstGeom prst="rect">
            <a:avLst/>
          </a:prstGeom>
          <a:solidFill>
            <a:srgbClr val="7BB09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" name="Rectangle"/>
          <p:cNvSpPr/>
          <p:nvPr/>
        </p:nvSpPr>
        <p:spPr>
          <a:xfrm>
            <a:off x="18002333" y="12511796"/>
            <a:ext cx="3079667" cy="1211576"/>
          </a:xfrm>
          <a:prstGeom prst="rect">
            <a:avLst/>
          </a:prstGeom>
          <a:solidFill>
            <a:srgbClr val="36465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7" name="Rectangle"/>
          <p:cNvSpPr/>
          <p:nvPr/>
        </p:nvSpPr>
        <p:spPr>
          <a:xfrm>
            <a:off x="14700333" y="12511796"/>
            <a:ext cx="3079667" cy="1211576"/>
          </a:xfrm>
          <a:prstGeom prst="rect">
            <a:avLst/>
          </a:prstGeom>
          <a:solidFill>
            <a:srgbClr val="E1735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med"/>
  <p:txStyles>
    <p:titleStyle>
      <a:lvl1pPr marL="0" marR="0" indent="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80808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80808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80808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80808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80808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80808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80808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80808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80808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resentation Title"/>
          <p:cNvSpPr txBox="1">
            <a:spLocks noGrp="1"/>
          </p:cNvSpPr>
          <p:nvPr>
            <p:ph type="body" idx="21"/>
          </p:nvPr>
        </p:nvSpPr>
        <p:spPr>
          <a:xfrm>
            <a:off x="9725987" y="4322631"/>
            <a:ext cx="14529491" cy="5617662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lide Subtitl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lide bullet text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ection Titl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CE30ACEAA19744BCA092053DD7AB89" ma:contentTypeVersion="16" ma:contentTypeDescription="Create a new document." ma:contentTypeScope="" ma:versionID="08694ed77e9a2388204776c560f64357">
  <xsd:schema xmlns:xsd="http://www.w3.org/2001/XMLSchema" xmlns:xs="http://www.w3.org/2001/XMLSchema" xmlns:p="http://schemas.microsoft.com/office/2006/metadata/properties" xmlns:ns2="015c1625-dc74-474f-bf13-fc0064b8f507" xmlns:ns3="14ef6c7b-1bc2-46f0-993f-f22bd38a75c8" targetNamespace="http://schemas.microsoft.com/office/2006/metadata/properties" ma:root="true" ma:fieldsID="0aac981dd24a418d3aee339f04b558b1" ns2:_="" ns3:_="">
    <xsd:import namespace="015c1625-dc74-474f-bf13-fc0064b8f507"/>
    <xsd:import namespace="14ef6c7b-1bc2-46f0-993f-f22bd38a75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c1625-dc74-474f-bf13-fc0064b8f5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a2b6004-c515-44a3-b803-5f0ebdde71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ef6c7b-1bc2-46f0-993f-f22bd38a75c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bb49998-e683-41d5-94d7-71e66f55de19}" ma:internalName="TaxCatchAll" ma:showField="CatchAllData" ma:web="14ef6c7b-1bc2-46f0-993f-f22bd38a75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ef6c7b-1bc2-46f0-993f-f22bd38a75c8" xsi:nil="true"/>
    <lcf76f155ced4ddcb4097134ff3c332f xmlns="015c1625-dc74-474f-bf13-fc0064b8f50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EC50D51-BB01-4887-8EA0-59F71C8E31AD}"/>
</file>

<file path=customXml/itemProps2.xml><?xml version="1.0" encoding="utf-8"?>
<ds:datastoreItem xmlns:ds="http://schemas.openxmlformats.org/officeDocument/2006/customXml" ds:itemID="{6642708F-2BE8-46E8-8D06-25471608482E}"/>
</file>

<file path=customXml/itemProps3.xml><?xml version="1.0" encoding="utf-8"?>
<ds:datastoreItem xmlns:ds="http://schemas.openxmlformats.org/officeDocument/2006/customXml" ds:itemID="{D805B4DC-830F-46E1-A4B7-9D0695AE8F9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Helvetica Neue</vt:lpstr>
      <vt:lpstr>Helvetica Neue Medium</vt:lpstr>
      <vt:lpstr>21_BasicWhite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Potter</dc:creator>
  <cp:lastModifiedBy>Shannon Potter</cp:lastModifiedBy>
  <cp:revision>1</cp:revision>
  <dcterms:modified xsi:type="dcterms:W3CDTF">2022-10-21T20:34:40Z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0x010100FACE30ACEAA19744BCA092053DD7AB89</vt:lpwstr>
  </property>
</Properties>
</file>